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2" r:id="rId3"/>
    <p:sldId id="263" r:id="rId4"/>
    <p:sldId id="256" r:id="rId5"/>
    <p:sldId id="259" r:id="rId6"/>
    <p:sldId id="260" r:id="rId7"/>
    <p:sldId id="257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182" autoAdjust="0"/>
  </p:normalViewPr>
  <p:slideViewPr>
    <p:cSldViewPr snapToGrid="0">
      <p:cViewPr varScale="1">
        <p:scale>
          <a:sx n="57" d="100"/>
          <a:sy n="57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FACFB-C295-4B92-AA1E-02A939D0EFA6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FB308-9CAD-4062-BD99-2BF19BC44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8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FB308-9CAD-4062-BD99-2BF19BC44E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FB308-9CAD-4062-BD99-2BF19BC44E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3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FB308-9CAD-4062-BD99-2BF19BC44E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FB308-9CAD-4062-BD99-2BF19BC44E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FB308-9CAD-4062-BD99-2BF19BC44E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FB308-9CAD-4062-BD99-2BF19BC44E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5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FB308-9CAD-4062-BD99-2BF19BC44E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03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FB308-9CAD-4062-BD99-2BF19BC44E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3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48DE-633D-4F38-8DE3-F7DE01A20D47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CAF2-2664-4527-82C1-B1A06EE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0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48DE-633D-4F38-8DE3-F7DE01A20D47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CAF2-2664-4527-82C1-B1A06EE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9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48DE-633D-4F38-8DE3-F7DE01A20D47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CAF2-2664-4527-82C1-B1A06EE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6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48DE-633D-4F38-8DE3-F7DE01A20D47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CAF2-2664-4527-82C1-B1A06EE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48DE-633D-4F38-8DE3-F7DE01A20D47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CAF2-2664-4527-82C1-B1A06EE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48DE-633D-4F38-8DE3-F7DE01A20D47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CAF2-2664-4527-82C1-B1A06EE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48DE-633D-4F38-8DE3-F7DE01A20D47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CAF2-2664-4527-82C1-B1A06EE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4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48DE-633D-4F38-8DE3-F7DE01A20D47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CAF2-2664-4527-82C1-B1A06EE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5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48DE-633D-4F38-8DE3-F7DE01A20D47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CAF2-2664-4527-82C1-B1A06EE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48DE-633D-4F38-8DE3-F7DE01A20D47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CAF2-2664-4527-82C1-B1A06EE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48DE-633D-4F38-8DE3-F7DE01A20D47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CAF2-2664-4527-82C1-B1A06EE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C48DE-633D-4F38-8DE3-F7DE01A20D47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FCAF2-2664-4527-82C1-B1A06EE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ctm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ctm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ctm.net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ctm.net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ctm.net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fctm.net/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ctm.net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fctm.net/" TargetMode="External"/><Relationship Id="rId7" Type="http://schemas.openxmlformats.org/officeDocument/2006/relationships/hyperlink" Target="mailto:diana.snider@palmbeachschools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dlerc@okaloosaschools.com" TargetMode="External"/><Relationship Id="rId5" Type="http://schemas.openxmlformats.org/officeDocument/2006/relationships/hyperlink" Target="http://www.facebook.com/fctmathematics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ctm.net/wp-content/uploads/2017/08/FCTM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6" y="244476"/>
            <a:ext cx="2878274" cy="7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867" y="1022303"/>
            <a:ext cx="8053895" cy="56472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68" y="0"/>
            <a:ext cx="1058565" cy="13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ctm.net/wp-content/uploads/2017/08/FCTM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6" y="244476"/>
            <a:ext cx="2878274" cy="7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99" y="1930400"/>
            <a:ext cx="11463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NCTM Affiliates</a:t>
            </a:r>
          </a:p>
          <a:p>
            <a:pPr algn="ctr"/>
            <a:endParaRPr lang="en-US" sz="3600" b="1" dirty="0" smtClean="0"/>
          </a:p>
          <a:p>
            <a:r>
              <a:rPr lang="en-US" sz="3600" b="1" dirty="0" smtClean="0"/>
              <a:t>Independent </a:t>
            </a:r>
            <a:r>
              <a:rPr lang="en-US" sz="3600" b="1" dirty="0"/>
              <a:t>organizations that play a specialized role at the grassroots level and have goals that align with the mission of the National Council of Teachers of </a:t>
            </a:r>
            <a:r>
              <a:rPr lang="en-US" sz="3600" b="1" dirty="0" smtClean="0"/>
              <a:t>Mathematics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68" y="0"/>
            <a:ext cx="1058565" cy="13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ctm.net/wp-content/uploads/2017/08/FCTM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6" y="244476"/>
            <a:ext cx="2878274" cy="7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2895" y="685126"/>
            <a:ext cx="10384791" cy="5593713"/>
            <a:chOff x="953029" y="502288"/>
            <a:chExt cx="10384791" cy="55937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3029" y="1446213"/>
              <a:ext cx="10384791" cy="464978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254394" y="502288"/>
              <a:ext cx="243334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fctm.net</a:t>
              </a:r>
              <a:endPara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4933" y="1629051"/>
            <a:ext cx="11023600" cy="4649788"/>
            <a:chOff x="524933" y="1629051"/>
            <a:chExt cx="11023600" cy="4649788"/>
          </a:xfrm>
        </p:grpSpPr>
        <p:sp>
          <p:nvSpPr>
            <p:cNvPr id="9" name="Rectangle 8"/>
            <p:cNvSpPr/>
            <p:nvPr/>
          </p:nvSpPr>
          <p:spPr>
            <a:xfrm>
              <a:off x="524933" y="1629051"/>
              <a:ext cx="11023600" cy="4649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6786" y="2590812"/>
              <a:ext cx="3068682" cy="264648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68" y="0"/>
            <a:ext cx="1058565" cy="13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1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5" y="2547425"/>
            <a:ext cx="2900992" cy="3089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54" y="421495"/>
            <a:ext cx="2194860" cy="3310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947" y="280574"/>
            <a:ext cx="3224622" cy="2142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616" y="2713934"/>
            <a:ext cx="3810642" cy="1742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561" y="4747244"/>
            <a:ext cx="5089977" cy="1779712"/>
          </a:xfrm>
          <a:prstGeom prst="rect">
            <a:avLst/>
          </a:prstGeom>
        </p:spPr>
      </p:pic>
      <p:pic>
        <p:nvPicPr>
          <p:cNvPr id="10" name="Picture 4" descr="http://fctm.net/wp-content/uploads/2017/08/FCTM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6" y="244476"/>
            <a:ext cx="2878274" cy="7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33" y="3732260"/>
            <a:ext cx="3048000" cy="2029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68" y="0"/>
            <a:ext cx="1058565" cy="13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fctm.net/wp-content/uploads/2017/08/FCTM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6" y="244476"/>
            <a:ext cx="2878274" cy="7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07" y="802722"/>
            <a:ext cx="6525593" cy="5584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26" y="1369589"/>
            <a:ext cx="4226681" cy="1503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68" y="0"/>
            <a:ext cx="1058565" cy="13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ctm.net/wp-content/uploads/2017/08/FCTM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6" y="244476"/>
            <a:ext cx="2878274" cy="7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65" y="2769409"/>
            <a:ext cx="6630134" cy="3736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230" y="409047"/>
            <a:ext cx="5460471" cy="2168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8220" y="9933891"/>
            <a:ext cx="2054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Must be an FCTM member to attend the conference. </a:t>
            </a:r>
            <a:r>
              <a:rPr lang="en-US" sz="2400" b="1" dirty="0"/>
              <a:t>M</a:t>
            </a:r>
            <a:r>
              <a:rPr lang="en-US" sz="2400" b="1" dirty="0" smtClean="0"/>
              <a:t>embership fee is $25 dollars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s://pbs.twimg.com/media/D7IVgTrXoAAobb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1" y="1965885"/>
            <a:ext cx="2856974" cy="160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bs.twimg.com/media/D7IW8KlWsAEzsd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2" y="4063905"/>
            <a:ext cx="2972329" cy="16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68" y="0"/>
            <a:ext cx="1058565" cy="1369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726" y="5995979"/>
            <a:ext cx="470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25$ to become a member of FCTM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6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ctm.net/wp-content/uploads/2017/08/FCTM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6" y="244476"/>
            <a:ext cx="2878274" cy="7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70" y="1186578"/>
            <a:ext cx="4906060" cy="4925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11" y="2016655"/>
            <a:ext cx="6536368" cy="3264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68" y="0"/>
            <a:ext cx="1058565" cy="13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ctm.net/wp-content/uploads/2017/08/FCTM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6" y="244476"/>
            <a:ext cx="5016228" cy="135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7840" y="2235200"/>
            <a:ext cx="7975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Twitter:  @</a:t>
            </a:r>
            <a:r>
              <a:rPr lang="en-US" sz="2800" dirty="0" err="1" smtClean="0"/>
              <a:t>FCTMath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Facebook: </a:t>
            </a:r>
            <a:r>
              <a:rPr lang="en-US" sz="2800" dirty="0" smtClean="0">
                <a:hlinkClick r:id="rId5"/>
              </a:rPr>
              <a:t>www.facebook.com/fctmathematics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Chris Sadler: </a:t>
            </a:r>
            <a:r>
              <a:rPr lang="en-US" sz="2800" dirty="0" smtClean="0">
                <a:hlinkClick r:id="rId6"/>
              </a:rPr>
              <a:t>sadlerc@okaloosaschools.com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Diana Snider: </a:t>
            </a:r>
            <a:r>
              <a:rPr lang="en-US" sz="2800" dirty="0" smtClean="0">
                <a:hlinkClick r:id="rId7"/>
              </a:rPr>
              <a:t>diana.snider@palmbeachschools.org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68" y="510011"/>
            <a:ext cx="1956032" cy="2530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726" y="4165038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78</Words>
  <Application>Microsoft Office PowerPoint</Application>
  <PresentationFormat>Widescreen</PresentationFormat>
  <Paragraphs>21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Sadler, Christine</dc:creator>
  <cp:lastModifiedBy>Sadler, Christine</cp:lastModifiedBy>
  <cp:revision>26</cp:revision>
  <dcterms:created xsi:type="dcterms:W3CDTF">2019-06-04T13:25:50Z</dcterms:created>
  <dcterms:modified xsi:type="dcterms:W3CDTF">2019-06-15T16:49:06Z</dcterms:modified>
</cp:coreProperties>
</file>